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6" r:id="rId4"/>
  </p:sldMasterIdLst>
  <p:notesMasterIdLst>
    <p:notesMasterId r:id="rId12"/>
  </p:notesMasterIdLst>
  <p:handoutMasterIdLst>
    <p:handoutMasterId r:id="rId13"/>
  </p:handoutMasterIdLst>
  <p:sldIdLst>
    <p:sldId id="353" r:id="rId5"/>
    <p:sldId id="329" r:id="rId6"/>
    <p:sldId id="345" r:id="rId7"/>
    <p:sldId id="354" r:id="rId8"/>
    <p:sldId id="347" r:id="rId9"/>
    <p:sldId id="349" r:id="rId10"/>
    <p:sldId id="35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EE9EA-C560-425B-8968-56B39A402F42}" v="1" dt="2024-10-25T22:25:05.0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966" autoAdjust="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59198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07978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2640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571763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13975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26466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80212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2392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863092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0143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61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770991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05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087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9162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377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385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98103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4167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527668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332252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778215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5159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09146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6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31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8" r:id="rId21"/>
    <p:sldLayoutId id="2147483760" r:id="rId22"/>
    <p:sldLayoutId id="2147483762" r:id="rId23"/>
    <p:sldLayoutId id="2147483766" r:id="rId24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Price Prediction On ML Model of Mobile Phones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Bharti Jagyasi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key features that influence the prices of mobile phones.</a:t>
            </a: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To build a predictive model that can accurately estimate the price of a mobile phones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Engaging </a:t>
            </a:r>
            <a:br>
              <a:rPr lang="en-US" dirty="0"/>
            </a:br>
            <a:r>
              <a:rPr lang="en-US" dirty="0"/>
              <a:t>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143000"/>
            <a:ext cx="5696712" cy="4151376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solidFill>
                  <a:srgbClr val="FF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Linear Regression models -:These models can provide valuable insights into the linear relationships between features and pricing, serving as a foundation for more complex modeling techniques.</a:t>
            </a:r>
          </a:p>
          <a:p>
            <a:r>
              <a:rPr lang="en-US" sz="2400" dirty="0">
                <a:solidFill>
                  <a:srgbClr val="FF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 Forest models-: These techniques can effectively handle complex relationships and provide robust performance in pricing prediction tasks..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D929C-9009-957F-5897-9AA1649E6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" r="25"/>
          <a:stretch/>
        </p:blipFill>
        <p:spPr>
          <a:xfrm>
            <a:off x="27522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DF1BB-4423-1DBD-10CD-A8696750A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29" y="1647364"/>
            <a:ext cx="5804064" cy="5210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378C29-E283-C2EA-07A4-492A844F7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5422" y="1618274"/>
            <a:ext cx="6246024" cy="52338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0F02B9-3CA6-54E9-F625-AF6F8C09F3A5}"/>
              </a:ext>
            </a:extLst>
          </p:cNvPr>
          <p:cNvSpPr/>
          <p:nvPr/>
        </p:nvSpPr>
        <p:spPr>
          <a:xfrm>
            <a:off x="371357" y="479112"/>
            <a:ext cx="51026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Random forest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58861D-703F-AAC6-BE14-D351494D135C}"/>
              </a:ext>
            </a:extLst>
          </p:cNvPr>
          <p:cNvSpPr/>
          <p:nvPr/>
        </p:nvSpPr>
        <p:spPr>
          <a:xfrm>
            <a:off x="5541265" y="694944"/>
            <a:ext cx="649224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Performance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593D07-3857-8A04-606E-258D1E9908D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root mean squared error (RMSE)- This metric is particularly useful in scenarios where large deviations from the true price are more costly or undesirable, making it a valuable tool in our evaluation process.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5BB6B2-ED6A-BB7C-2FF7-FB65908901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mean absolute error (MAE) : It is a widely used metric that measures the average magnitude of errors in a set of predictions. By calculating the MAE, we can quantify the accuracy of our models in predicting mobile phone prices, providing a tangible measure of their performance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57FFDB-DFEC-7174-F23F-20C423A03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impact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3EE20-53E0-0C62-809D-211B05B880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739896"/>
            <a:ext cx="6419088" cy="1216152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effectLst/>
                <a:latin typeface="system-ui"/>
              </a:rPr>
              <a:t>Mobile price variation with camera quality index in phone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F157F0-FCC9-135B-D7C0-66741C6265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090ED-AB65-F860-A6D0-5F6E60E17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3DCAA-9345-8D25-9A3A-36546333F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193792" cy="3995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FFB36-17CA-C474-4D8A-25C4B3409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790" y="0"/>
            <a:ext cx="6998209" cy="37398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3093CF-F72E-9523-5555-5A60D64A6C44}"/>
              </a:ext>
            </a:extLst>
          </p:cNvPr>
          <p:cNvSpPr txBox="1"/>
          <p:nvPr/>
        </p:nvSpPr>
        <p:spPr>
          <a:xfrm>
            <a:off x="237744" y="4379976"/>
            <a:ext cx="415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system-ui"/>
              </a:rPr>
              <a:t>Mobile price variation with memory in phone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069428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41</TotalTime>
  <Words>222</Words>
  <Application>Microsoft Office PowerPoint</Application>
  <PresentationFormat>Widescreen</PresentationFormat>
  <Paragraphs>28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Century Gothic</vt:lpstr>
      <vt:lpstr>Open Sans</vt:lpstr>
      <vt:lpstr>system-ui</vt:lpstr>
      <vt:lpstr>Wingdings 3</vt:lpstr>
      <vt:lpstr>Ion Boardroom</vt:lpstr>
      <vt:lpstr>Price Prediction On ML Model of Mobile Phones </vt:lpstr>
      <vt:lpstr>Agenda</vt:lpstr>
      <vt:lpstr>Engaging  the audience</vt:lpstr>
      <vt:lpstr>PowerPoint Presentation</vt:lpstr>
      <vt:lpstr>Evaluating Performance</vt:lpstr>
      <vt:lpstr>Speaking impact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Bharti Jagyasi</dc:creator>
  <cp:lastModifiedBy>Bharti Jagyasi</cp:lastModifiedBy>
  <cp:revision>2</cp:revision>
  <dcterms:created xsi:type="dcterms:W3CDTF">2024-10-25T21:47:10Z</dcterms:created>
  <dcterms:modified xsi:type="dcterms:W3CDTF">2024-10-25T22:37:30Z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